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Source Code Pro"/>
      <p:regular r:id="rId7"/>
      <p:bold r:id="rId8"/>
      <p:italic r:id="rId9"/>
      <p:boldItalic r:id="rId10"/>
    </p:embeddedFont>
    <p:embeddedFont>
      <p:font typeface="Oswald"/>
      <p:regular r:id="rId11"/>
      <p:bold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font" Target="fonts/Oswald-regular.fntdata"/><Relationship Id="rId10" Type="http://schemas.openxmlformats.org/officeDocument/2006/relationships/font" Target="fonts/SourceCodePro-boldItalic.fntdata"/><Relationship Id="rId12" Type="http://schemas.openxmlformats.org/officeDocument/2006/relationships/font" Target="fonts/Oswald-bold.fntdata"/><Relationship Id="rId9" Type="http://schemas.openxmlformats.org/officeDocument/2006/relationships/font" Target="fonts/SourceCodePr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SourceCodePro-regular.fntdata"/><Relationship Id="rId8" Type="http://schemas.openxmlformats.org/officeDocument/2006/relationships/font" Target="fonts/SourceCodePro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10800000">
            <a:off x="4226100" y="2933550"/>
            <a:ext cx="691800" cy="388500"/>
          </a:xfrm>
          <a:prstGeom prst="triangle">
            <a:avLst>
              <a:gd fmla="val 50000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25" y="0"/>
            <a:ext cx="9144000" cy="3124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1567350"/>
            <a:ext cx="9144000" cy="200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430800" y="1889700"/>
            <a:ext cx="8282400" cy="1516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Google Shape;20;p4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21" name="Google Shape;21;p4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Google Shape;25;p5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26" name="Google Shape;26;p5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" type="body"/>
          </p:nvPr>
        </p:nvSpPr>
        <p:spPr>
          <a:xfrm>
            <a:off x="311700" y="1468825"/>
            <a:ext cx="39999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2" type="body"/>
          </p:nvPr>
        </p:nvSpPr>
        <p:spPr>
          <a:xfrm>
            <a:off x="4832400" y="1468825"/>
            <a:ext cx="39999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Google Shape;34;p7"/>
          <p:cNvCxnSpPr/>
          <p:nvPr/>
        </p:nvCxnSpPr>
        <p:spPr>
          <a:xfrm>
            <a:off x="418675" y="145778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35" name="Google Shape;35;p7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311700" y="1618204"/>
            <a:ext cx="2808000" cy="295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7" name="Google Shape;37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 txBox="1"/>
          <p:nvPr>
            <p:ph type="title"/>
          </p:nvPr>
        </p:nvSpPr>
        <p:spPr>
          <a:xfrm>
            <a:off x="490250" y="528900"/>
            <a:ext cx="5678100" cy="408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0" name="Google Shape;4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1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175"/>
            <a:ext cx="4572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5772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44" name="Google Shape;44;p9"/>
          <p:cNvSpPr txBox="1"/>
          <p:nvPr>
            <p:ph type="title"/>
          </p:nvPr>
        </p:nvSpPr>
        <p:spPr>
          <a:xfrm>
            <a:off x="265500" y="1078750"/>
            <a:ext cx="4045200" cy="178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6" name="Google Shape;46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Oswald"/>
              <a:buNone/>
              <a:defRPr sz="2100">
                <a:latin typeface="Oswald"/>
                <a:ea typeface="Oswald"/>
                <a:cs typeface="Oswald"/>
                <a:sym typeface="Oswald"/>
              </a:defRPr>
            </a:lvl1pPr>
          </a:lstStyle>
          <a:p/>
        </p:txBody>
      </p:sp>
      <p:sp>
        <p:nvSpPr>
          <p:cNvPr id="50" name="Google Shape;5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Google Shape;52;p11"/>
          <p:cNvCxnSpPr/>
          <p:nvPr/>
        </p:nvCxnSpPr>
        <p:spPr>
          <a:xfrm>
            <a:off x="413275" y="2988275"/>
            <a:ext cx="910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53" name="Google Shape;53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5" name="Google Shape;5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odern-writer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new.express.adobe.com/publishedV2/urn:aaid:sc:US:14547533-45c6-43f3-bca5-4fdf41af1f0a?category=search&amp;promoid=FHRLZ472&amp;mv=other" TargetMode="External"/><Relationship Id="rId4" Type="http://schemas.openxmlformats.org/officeDocument/2006/relationships/hyperlink" Target="https://new.express.adobe.com/publishedV2/urn:aaid:sc:US:74ca98aa-d739-4c71-a8a1-db01c67c4d52?category=search&amp;promoid=FHRLZ472&amp;mv=other" TargetMode="External"/><Relationship Id="rId5" Type="http://schemas.openxmlformats.org/officeDocument/2006/relationships/hyperlink" Target="https://new.express.adobe.com/publishedV2/urn:aaid:sc:US:257e69e8-bb67-4286-8edf-d26c00bbd9ca?category=search&amp;promoid=FHRLZ472&amp;mv=other" TargetMode="External"/><Relationship Id="rId6" Type="http://schemas.openxmlformats.org/officeDocument/2006/relationships/hyperlink" Target="https://express.adobe.com/id/urn:aaid:sc:VA6C2:a670fec1-c9d1-4110-8357-0b2927b86d9c?invite=true&amp;accept=true%3Fpreload%3Dsharesheet&amp;promoid=Z2G1FQKR&amp;mv=oth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ctrTitle"/>
          </p:nvPr>
        </p:nvSpPr>
        <p:spPr>
          <a:xfrm>
            <a:off x="411175" y="156125"/>
            <a:ext cx="8282400" cy="303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hlinkClick r:id="rId3"/>
              </a:rPr>
              <a:t>Mackenzie Mom 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hlinkClick r:id="rId4"/>
              </a:rPr>
              <a:t>Ekwueme Dad 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hlinkClick r:id="rId5"/>
              </a:rPr>
              <a:t>Ekwueme Mom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hlinkClick r:id="rId6"/>
              </a:rPr>
              <a:t>Crush Combination Video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  <p:sp>
        <p:nvSpPr>
          <p:cNvPr id="63" name="Google Shape;63;p13"/>
          <p:cNvSpPr txBox="1"/>
          <p:nvPr>
            <p:ph idx="1" type="subTitle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FIRST CRUSH ANIMATIONS</a:t>
            </a:r>
            <a:endParaRPr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dern Writer">
  <a:themeElements>
    <a:clrScheme name="Modern Writer">
      <a:dk1>
        <a:srgbClr val="E91D63"/>
      </a:dk1>
      <a:lt1>
        <a:srgbClr val="FFFFFF"/>
      </a:lt1>
      <a:dk2>
        <a:srgbClr val="424242"/>
      </a:dk2>
      <a:lt2>
        <a:srgbClr val="999999"/>
      </a:lt2>
      <a:accent1>
        <a:srgbClr val="607D8B"/>
      </a:accent1>
      <a:accent2>
        <a:srgbClr val="673AB7"/>
      </a:accent2>
      <a:accent3>
        <a:srgbClr val="9C26B0"/>
      </a:accent3>
      <a:accent4>
        <a:srgbClr val="0090AC"/>
      </a:accent4>
      <a:accent5>
        <a:srgbClr val="00838F"/>
      </a:accent5>
      <a:accent6>
        <a:srgbClr val="F8E71C"/>
      </a:accent6>
      <a:hlink>
        <a:srgbClr val="00838F"/>
      </a:hlink>
      <a:folHlink>
        <a:srgbClr val="00838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